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9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41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57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08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88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33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03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0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71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48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3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5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7E621-1AF2-446D-8ABB-96AC9A85AA5B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BE218-2D03-4D4A-952D-3F1D6470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30ballsL_Ani.gi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30ballsL_Ani.gi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BFC424F9-88DE-4DE1-AE83-2B681A4CD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-516"/>
            <a:ext cx="10299117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5170" y="5660732"/>
            <a:ext cx="7971590" cy="1196752"/>
          </a:xfrm>
        </p:spPr>
        <p:txBody>
          <a:bodyPr>
            <a:noAutofit/>
          </a:bodyPr>
          <a:lstStyle/>
          <a:p>
            <a:r>
              <a:rPr lang="ja-JP" altLang="en-US" sz="4000" dirty="0">
                <a:solidFill>
                  <a:schemeClr val="bg1"/>
                </a:solidFill>
              </a:rPr>
              <a:t>夏休み子ども理科実験・工作教室</a:t>
            </a:r>
            <a:endParaRPr kumimoji="1" lang="ja-JP" altLang="en-US" sz="40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355976" y="5161359"/>
            <a:ext cx="4587214" cy="144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3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99"/>
    </mc:Choice>
    <mc:Fallback xmlns="">
      <p:transition spd="slow" advTm="719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-247372"/>
            <a:ext cx="6665743" cy="5400600"/>
          </a:xfrm>
          <a:prstGeom prst="rect">
            <a:avLst/>
          </a:prstGeom>
        </p:spPr>
      </p:pic>
      <p:pic>
        <p:nvPicPr>
          <p:cNvPr id="5" name="Picture 3" descr="H:\発表用\2014_Taiwan\30ballsL_Ani.gif">
            <a:hlinkClick r:id="rId3" action="ppaction://hlinkfile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3693706" cy="369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4320480" cy="1296144"/>
          </a:xfrm>
        </p:spPr>
        <p:txBody>
          <a:bodyPr>
            <a:noAutofit/>
          </a:bodyPr>
          <a:lstStyle/>
          <a:p>
            <a:r>
              <a:rPr lang="ja-JP" altLang="en-US" sz="3900" dirty="0">
                <a:solidFill>
                  <a:srgbClr val="00B0F0"/>
                </a:solidFill>
              </a:rPr>
              <a:t>ビーズで多面体の宝石を作ろう！</a:t>
            </a:r>
            <a:endParaRPr kumimoji="1" lang="ja-JP" altLang="en-US" sz="3900" dirty="0">
              <a:solidFill>
                <a:srgbClr val="00B0F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435184" y="5301208"/>
            <a:ext cx="4709932" cy="144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</a:rPr>
              <a:t>算数を使って</a:t>
            </a:r>
          </a:p>
          <a:p>
            <a:r>
              <a:rPr lang="ja-JP" altLang="en-US" sz="4000" dirty="0">
                <a:solidFill>
                  <a:srgbClr val="FF0000"/>
                </a:solidFill>
              </a:rPr>
              <a:t>立体アートをつくろう</a:t>
            </a:r>
          </a:p>
        </p:txBody>
      </p:sp>
    </p:spTree>
    <p:extLst>
      <p:ext uri="{BB962C8B-B14F-4D97-AF65-F5344CB8AC3E}">
        <p14:creationId xmlns:p14="http://schemas.microsoft.com/office/powerpoint/2010/main" val="262461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36"/>
    </mc:Choice>
    <mc:Fallback xmlns="">
      <p:transition spd="slow" advTm="923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:\発表用\2014_Taiwan\30ballsL_Ani.gif">
            <a:hlinkClick r:id="rId2" action="ppaction://hlinkfile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716" y="1052736"/>
            <a:ext cx="496855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79512" y="260648"/>
            <a:ext cx="432048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900" dirty="0">
                <a:solidFill>
                  <a:srgbClr val="00B0F0"/>
                </a:solidFill>
              </a:rPr>
              <a:t>ビーズで多面体の宝石を作ろう！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2393545-313E-0F98-82C1-72E2CD3BF8F9}"/>
              </a:ext>
            </a:extLst>
          </p:cNvPr>
          <p:cNvSpPr txBox="1">
            <a:spLocks/>
          </p:cNvSpPr>
          <p:nvPr/>
        </p:nvSpPr>
        <p:spPr>
          <a:xfrm>
            <a:off x="4486733" y="5299226"/>
            <a:ext cx="4709932" cy="144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</a:rPr>
              <a:t>算数を使って</a:t>
            </a:r>
          </a:p>
          <a:p>
            <a:r>
              <a:rPr lang="ja-JP" altLang="en-US" sz="4000" dirty="0">
                <a:solidFill>
                  <a:srgbClr val="FF0000"/>
                </a:solidFill>
              </a:rPr>
              <a:t>立体アートをつくろう</a:t>
            </a:r>
          </a:p>
        </p:txBody>
      </p:sp>
    </p:spTree>
    <p:extLst>
      <p:ext uri="{BB962C8B-B14F-4D97-AF65-F5344CB8AC3E}">
        <p14:creationId xmlns:p14="http://schemas.microsoft.com/office/powerpoint/2010/main" val="421633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27"/>
    </mc:Choice>
    <mc:Fallback xmlns="">
      <p:transition spd="slow" advTm="12227"/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</Words>
  <Application>Microsoft Office PowerPoint</Application>
  <PresentationFormat>画面に合わせる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​​テーマ</vt:lpstr>
      <vt:lpstr>夏休み子ども理科実験・工作教室</vt:lpstr>
      <vt:lpstr>ビーズで多面体の宝石を作ろう！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MAIN_PC</dc:creator>
  <cp:lastModifiedBy>和経 堀部</cp:lastModifiedBy>
  <cp:revision>11</cp:revision>
  <dcterms:created xsi:type="dcterms:W3CDTF">2014-07-22T13:10:02Z</dcterms:created>
  <dcterms:modified xsi:type="dcterms:W3CDTF">2024-08-05T14:03:39Z</dcterms:modified>
</cp:coreProperties>
</file>