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8" r:id="rId1"/>
  </p:sldMasterIdLst>
  <p:notesMasterIdLst>
    <p:notesMasterId r:id="rId3"/>
  </p:notesMasterIdLst>
  <p:handoutMasterIdLst>
    <p:handoutMasterId r:id="rId4"/>
  </p:handoutMasterIdLst>
  <p:sldIdLst>
    <p:sldId id="541" r:id="rId2"/>
  </p:sldIdLst>
  <p:sldSz cx="9144000" cy="5143500" type="screen16x9"/>
  <p:notesSz cx="6858000" cy="99456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9891871-269D-444E-828C-D661F16819A7}">
          <p14:sldIdLst>
            <p14:sldId id="541"/>
          </p14:sldIdLst>
        </p14:section>
        <p14:section name="タイトルなしのセクション" id="{AB0092D1-7684-46DD-98DC-64D6BD1CDDBA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935" autoAdjust="0"/>
    <p:restoredTop sz="94699" autoAdjust="0"/>
  </p:normalViewPr>
  <p:slideViewPr>
    <p:cSldViewPr>
      <p:cViewPr varScale="1">
        <p:scale>
          <a:sx n="100" d="100"/>
          <a:sy n="100" d="100"/>
        </p:scale>
        <p:origin x="64" y="464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990"/>
    </p:cViewPr>
  </p:sorterViewPr>
  <p:notesViewPr>
    <p:cSldViewPr>
      <p:cViewPr varScale="1">
        <p:scale>
          <a:sx n="75" d="100"/>
          <a:sy n="75" d="100"/>
        </p:scale>
        <p:origin x="-4086" y="-90"/>
      </p:cViewPr>
      <p:guideLst>
        <p:guide orient="horz" pos="3133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l">
              <a:defRPr sz="1200"/>
            </a:lvl1pPr>
          </a:lstStyle>
          <a:p>
            <a:r>
              <a:rPr kumimoji="1" lang="ja-JP" altLang="en-US"/>
              <a:t>確率・通計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27" tIns="45713" rIns="91427" bIns="45713" rtlCol="0" anchor="b"/>
          <a:lstStyle>
            <a:lvl1pPr algn="r">
              <a:defRPr sz="1200"/>
            </a:lvl1pPr>
          </a:lstStyle>
          <a:p>
            <a:fld id="{F7116B8F-6B5D-4996-9298-28BFA66006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64819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r">
              <a:defRPr sz="1200"/>
            </a:lvl1pPr>
          </a:lstStyle>
          <a:p>
            <a:fld id="{5187BEE3-ED45-495A-A601-56212D4EC208}" type="datetimeFigureOut">
              <a:rPr kumimoji="1" lang="ja-JP" altLang="en-US" smtClean="0"/>
              <a:t>2021/2/26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" y="746125"/>
            <a:ext cx="662940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7" tIns="45713" rIns="91427" bIns="4571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724203"/>
            <a:ext cx="5486400" cy="4475560"/>
          </a:xfrm>
          <a:prstGeom prst="rect">
            <a:avLst/>
          </a:prstGeom>
        </p:spPr>
        <p:txBody>
          <a:bodyPr vert="horz" lIns="91427" tIns="45713" rIns="91427" bIns="4571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27" tIns="45713" rIns="91427" bIns="457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27" tIns="45713" rIns="91427" bIns="45713" rtlCol="0" anchor="b"/>
          <a:lstStyle>
            <a:lvl1pPr algn="r">
              <a:defRPr sz="1200"/>
            </a:lvl1pPr>
          </a:lstStyle>
          <a:p>
            <a:fld id="{2B8D1BD3-C2D8-41BA-8011-E6D4C83176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9297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8D1BD3-C2D8-41BA-8011-E6D4C83176E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3620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第６回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1FF1A9-5727-4939-82D6-67FECA0453C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6967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第６回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37CF4D-C173-4EF2-8A3D-1DD4F370C4D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9216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第６回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37CF4D-C173-4EF2-8A3D-1DD4F370C4D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37032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タイトルと 4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sz="quarter"/>
          </p:nvPr>
        </p:nvSpPr>
        <p:spPr>
          <a:xfrm>
            <a:off x="457200" y="205978"/>
            <a:ext cx="8229600" cy="857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457200" y="1200151"/>
            <a:ext cx="4038600" cy="1639491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648200" y="1200151"/>
            <a:ext cx="4038600" cy="1639491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57200" y="2953943"/>
            <a:ext cx="4038600" cy="1640681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8200" y="2953943"/>
            <a:ext cx="4038600" cy="1640681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第６回</a:t>
            </a: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92715-653D-4157-B519-FC5BCAAAF132}" type="slidenum">
              <a:rPr lang="en-US" altLang="ja-JP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64948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第６回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7B6094-8F1C-4DA0-A6F0-64313E7EA85E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2858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第６回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9BF98B-1107-4902-BCCC-E17DBE58C53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5163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第６回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88027-B159-48A1-A983-0AD29B9B00D9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1565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第６回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A1E558-2F32-4163-BEE5-5D608EDF4EC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7755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第６回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3DE33-7274-4DCE-9B2F-BD96CBD5E0F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2367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第６回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0CF79E-8AE0-4B4B-A51F-763592EBB70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508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第６回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2152CC-AD1C-462C-9B5B-11FCE6873131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507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2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第６回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37CF4D-C173-4EF2-8A3D-1DD4F370C4D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4281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第６回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1D7D34-70A4-4AA3-95DA-DBFA8D2A2F3B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3722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第６回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937CF4D-C173-4EF2-8A3D-1DD4F370C4D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535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  <p:sldLayoutId id="2147484020" r:id="rId12"/>
    <p:sldLayoutId id="2147483996" r:id="rId13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 dirty="0">
                <a:solidFill>
                  <a:prstClr val="black">
                    <a:tint val="75000"/>
                  </a:prstClr>
                </a:solidFill>
              </a:rPr>
              <a:t>確率・</a:t>
            </a: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統計　第１６回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コンテンツ プレースホルダー 1"/>
          <p:cNvSpPr>
            <a:spLocks noGrp="1"/>
          </p:cNvSpPr>
          <p:nvPr>
            <p:ph sz="quarter" idx="1"/>
          </p:nvPr>
        </p:nvSpPr>
        <p:spPr>
          <a:xfrm>
            <a:off x="1704843" y="480046"/>
            <a:ext cx="2664297" cy="610915"/>
          </a:xfrm>
          <a:ln w="12700"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ja-JP" altLang="en-US" sz="40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確率・統計</a:t>
            </a:r>
            <a:endParaRPr kumimoji="1" lang="ja-JP" altLang="en-US" sz="4000" b="1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37" name="コンテンツ プレースホルダー 5"/>
          <p:cNvSpPr>
            <a:spLocks noGrp="1"/>
          </p:cNvSpPr>
          <p:nvPr>
            <p:ph sz="quarter" idx="3"/>
          </p:nvPr>
        </p:nvSpPr>
        <p:spPr>
          <a:xfrm>
            <a:off x="6450806" y="437734"/>
            <a:ext cx="2051248" cy="273844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buNone/>
            </a:pPr>
            <a:r>
              <a:rPr kumimoji="1" lang="en-US" altLang="ja-JP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URL  https://horibe.jp/</a:t>
            </a:r>
            <a:endParaRPr lang="en-US" altLang="ja-JP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0" name="コンテンツ プレースホルダー 5"/>
          <p:cNvSpPr>
            <a:spLocks noGrp="1"/>
          </p:cNvSpPr>
          <p:nvPr>
            <p:ph sz="quarter" idx="3"/>
          </p:nvPr>
        </p:nvSpPr>
        <p:spPr>
          <a:xfrm>
            <a:off x="6447685" y="673043"/>
            <a:ext cx="2196723" cy="41791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kumimoji="1"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担当：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堀部和経</a:t>
            </a:r>
            <a:endParaRPr lang="en-US" altLang="ja-JP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1" name="コンテンツ プレースホルダー 5"/>
          <p:cNvSpPr>
            <a:spLocks noGrp="1"/>
          </p:cNvSpPr>
          <p:nvPr>
            <p:ph sz="quarter" idx="3"/>
          </p:nvPr>
        </p:nvSpPr>
        <p:spPr>
          <a:xfrm>
            <a:off x="2339752" y="2571750"/>
            <a:ext cx="4320480" cy="69214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ja-JP" altLang="en-US" sz="4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期末課題の提出</a:t>
            </a:r>
          </a:p>
        </p:txBody>
      </p:sp>
      <p:sp>
        <p:nvSpPr>
          <p:cNvPr id="12" name="コンテンツ プレースホルダー 5"/>
          <p:cNvSpPr>
            <a:spLocks noGrp="1"/>
          </p:cNvSpPr>
          <p:nvPr>
            <p:ph sz="quarter" idx="3"/>
          </p:nvPr>
        </p:nvSpPr>
        <p:spPr>
          <a:xfrm>
            <a:off x="4499992" y="554361"/>
            <a:ext cx="1805339" cy="4703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ja-JP" sz="2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§</a:t>
            </a:r>
            <a:r>
              <a:rPr lang="ja-JP" altLang="en-US" sz="2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１，２，４</a:t>
            </a:r>
            <a:endParaRPr lang="en-US" altLang="ja-JP" sz="2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3" name="コンテンツ プレースホルダー 3">
            <a:extLst>
              <a:ext uri="{FF2B5EF4-FFF2-40B4-BE49-F238E27FC236}">
                <a16:creationId xmlns:a16="http://schemas.microsoft.com/office/drawing/2014/main" id="{519D47AA-7C73-4836-BCC4-750120DE1E47}"/>
              </a:ext>
            </a:extLst>
          </p:cNvPr>
          <p:cNvSpPr txBox="1">
            <a:spLocks/>
          </p:cNvSpPr>
          <p:nvPr/>
        </p:nvSpPr>
        <p:spPr>
          <a:xfrm>
            <a:off x="768738" y="1551803"/>
            <a:ext cx="7259645" cy="4703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2400" dirty="0">
                <a:solidFill>
                  <a:srgbClr val="FF0000"/>
                </a:solidFill>
              </a:rPr>
              <a:t>第１６回　期末考査に代えて</a:t>
            </a:r>
          </a:p>
        </p:txBody>
      </p:sp>
      <p:sp>
        <p:nvSpPr>
          <p:cNvPr id="14" name="コンテンツ プレースホルダー 4">
            <a:extLst>
              <a:ext uri="{FF2B5EF4-FFF2-40B4-BE49-F238E27FC236}">
                <a16:creationId xmlns:a16="http://schemas.microsoft.com/office/drawing/2014/main" id="{C907C70A-6B2B-422F-82D0-F2AFA0A28EFF}"/>
              </a:ext>
            </a:extLst>
          </p:cNvPr>
          <p:cNvSpPr txBox="1">
            <a:spLocks/>
          </p:cNvSpPr>
          <p:nvPr/>
        </p:nvSpPr>
        <p:spPr>
          <a:xfrm>
            <a:off x="8172400" y="4270803"/>
            <a:ext cx="504056" cy="376808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終</a:t>
            </a:r>
            <a:endParaRPr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18133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3655</TotalTime>
  <Words>32</Words>
  <Application>Microsoft Office PowerPoint</Application>
  <PresentationFormat>画面に合わせる (16:9)</PresentationFormat>
  <Paragraphs>10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 P丸ゴシック体M</vt:lpstr>
      <vt:lpstr>ＭＳ 明朝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US0082</dc:creator>
  <cp:lastModifiedBy>和経 堀部</cp:lastModifiedBy>
  <cp:revision>633</cp:revision>
  <cp:lastPrinted>2021-02-14T16:45:03Z</cp:lastPrinted>
  <dcterms:created xsi:type="dcterms:W3CDTF">2016-12-10T00:52:18Z</dcterms:created>
  <dcterms:modified xsi:type="dcterms:W3CDTF">2021-02-25T17:35:22Z</dcterms:modified>
</cp:coreProperties>
</file>