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4"/>
  </p:notesMasterIdLst>
  <p:handoutMasterIdLst>
    <p:handoutMasterId r:id="rId5"/>
  </p:handoutMasterIdLst>
  <p:sldIdLst>
    <p:sldId id="541" r:id="rId2"/>
    <p:sldId id="542" r:id="rId3"/>
  </p:sldIdLst>
  <p:sldSz cx="9144000" cy="5143500" type="screen16x9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9891871-269D-444E-828C-D661F16819A7}">
          <p14:sldIdLst>
            <p14:sldId id="541"/>
          </p14:sldIdLst>
        </p14:section>
        <p14:section name="タイトルなしのセクション" id="{AB0092D1-7684-46DD-98DC-64D6BD1CDDBA}">
          <p14:sldIdLst>
            <p14:sldId id="54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935" autoAdjust="0"/>
    <p:restoredTop sz="94699" autoAdjust="0"/>
  </p:normalViewPr>
  <p:slideViewPr>
    <p:cSldViewPr>
      <p:cViewPr varScale="1">
        <p:scale>
          <a:sx n="121" d="100"/>
          <a:sy n="121" d="100"/>
        </p:scale>
        <p:origin x="102" y="35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990"/>
    </p:cViewPr>
  </p:sorterViewPr>
  <p:notesViewPr>
    <p:cSldViewPr>
      <p:cViewPr varScale="1">
        <p:scale>
          <a:sx n="75" d="100"/>
          <a:sy n="75" d="100"/>
        </p:scale>
        <p:origin x="-4086" y="-90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r>
              <a:rPr kumimoji="1" lang="ja-JP" altLang="en-US"/>
              <a:t>確率・通計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F7116B8F-6B5D-4996-9298-28BFA66006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481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/>
            </a:lvl1pPr>
          </a:lstStyle>
          <a:p>
            <a:fld id="{5187BEE3-ED45-495A-A601-56212D4EC208}" type="datetimeFigureOut">
              <a:rPr kumimoji="1" lang="ja-JP" altLang="en-US" smtClean="0"/>
              <a:t>2021/2/22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3" rIns="91427" bIns="457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203"/>
            <a:ext cx="5486400" cy="4475560"/>
          </a:xfrm>
          <a:prstGeom prst="rect">
            <a:avLst/>
          </a:prstGeom>
        </p:spPr>
        <p:txBody>
          <a:bodyPr vert="horz" lIns="91427" tIns="45713" rIns="91427" bIns="457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2B8D1BD3-C2D8-41BA-8011-E6D4C83176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297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D1BD3-C2D8-41BA-8011-E6D4C83176E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62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第１１回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FF1A9-5727-4939-82D6-67FECA0453C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967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第１１回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216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第１１回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703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7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8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第１１回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92715-653D-4157-B519-FC5BCAAAF132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494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第１１回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B6094-8F1C-4DA0-A6F0-64313E7EA85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85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第１１回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9BF98B-1107-4902-BCCC-E17DBE58C53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16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第１１回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88027-B159-48A1-A983-0AD29B9B00D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56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第１１回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A1E558-2F32-4163-BEE5-5D608EDF4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75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第１１回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3DE33-7274-4DCE-9B2F-BD96CBD5E0F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36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第１１回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0CF79E-8AE0-4B4B-A51F-763592EBB70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50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第１１回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2152CC-AD1C-462C-9B5B-11FCE687313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50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第１１回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28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第１１回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1D7D34-70A4-4AA3-95DA-DBFA8D2A2F3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722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第１１回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535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  <p:sldLayoutId id="2147483996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horibe.jp/DaidouUni2/PDFBOX2021/NormalDisValueVer202011.pdf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第１１回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コンテンツ プレースホルダー 1"/>
          <p:cNvSpPr>
            <a:spLocks noGrp="1"/>
          </p:cNvSpPr>
          <p:nvPr>
            <p:ph sz="quarter" idx="1"/>
          </p:nvPr>
        </p:nvSpPr>
        <p:spPr>
          <a:xfrm>
            <a:off x="1704843" y="480046"/>
            <a:ext cx="2664297" cy="610915"/>
          </a:xfrm>
          <a:ln w="127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40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確率・統計</a:t>
            </a:r>
            <a:endParaRPr kumimoji="1" lang="ja-JP" altLang="en-US" sz="40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7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50806" y="437734"/>
            <a:ext cx="2051248" cy="273844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kumimoji="1"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URL  https://horibe.jp/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0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47685" y="673043"/>
            <a:ext cx="2196723" cy="4179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担当：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堀部和経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1763688" y="2139702"/>
            <a:ext cx="4752528" cy="79208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確率の演習</a:t>
            </a:r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『</a:t>
            </a: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練習問題２</a:t>
            </a:r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』</a:t>
            </a:r>
            <a:endParaRPr lang="ja-JP" altLang="en-US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2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4644008" y="554361"/>
            <a:ext cx="1041038" cy="5737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§</a:t>
            </a: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１</a:t>
            </a:r>
            <a:endParaRPr lang="en-US" altLang="ja-JP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コンテンツ プレースホルダー 3">
            <a:extLst>
              <a:ext uri="{FF2B5EF4-FFF2-40B4-BE49-F238E27FC236}">
                <a16:creationId xmlns:a16="http://schemas.microsoft.com/office/drawing/2014/main" id="{519D47AA-7C73-4836-BCC4-750120DE1E47}"/>
              </a:ext>
            </a:extLst>
          </p:cNvPr>
          <p:cNvSpPr txBox="1">
            <a:spLocks/>
          </p:cNvSpPr>
          <p:nvPr/>
        </p:nvSpPr>
        <p:spPr>
          <a:xfrm>
            <a:off x="768739" y="1551803"/>
            <a:ext cx="4536504" cy="470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第１１回　講義　　</a:t>
            </a:r>
            <a:r>
              <a:rPr lang="en-US" altLang="ja-JP" sz="2400" dirty="0">
                <a:solidFill>
                  <a:srgbClr val="FF0000"/>
                </a:solidFill>
              </a:rPr>
              <a:t>p.41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09C37F8-8A49-431E-9B5E-DED9C63CF328}"/>
              </a:ext>
            </a:extLst>
          </p:cNvPr>
          <p:cNvSpPr txBox="1"/>
          <p:nvPr/>
        </p:nvSpPr>
        <p:spPr>
          <a:xfrm>
            <a:off x="1244260" y="3121328"/>
            <a:ext cx="63539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今回の講義は、</a:t>
            </a:r>
          </a:p>
          <a:p>
            <a:r>
              <a:rPr kumimoji="1" lang="ja-JP" altLang="en-US" sz="2800" dirty="0"/>
              <a:t>練習問題で確率分布の演習をします。</a:t>
            </a:r>
          </a:p>
        </p:txBody>
      </p:sp>
      <p:sp>
        <p:nvSpPr>
          <p:cNvPr id="15" name="コンテンツ プレースホルダー 4">
            <a:extLst>
              <a:ext uri="{FF2B5EF4-FFF2-40B4-BE49-F238E27FC236}">
                <a16:creationId xmlns:a16="http://schemas.microsoft.com/office/drawing/2014/main" id="{F024DF40-B2D2-4176-93F2-2765588E2FA2}"/>
              </a:ext>
            </a:extLst>
          </p:cNvPr>
          <p:cNvSpPr txBox="1">
            <a:spLocks/>
          </p:cNvSpPr>
          <p:nvPr/>
        </p:nvSpPr>
        <p:spPr>
          <a:xfrm>
            <a:off x="7956376" y="4270803"/>
            <a:ext cx="720080" cy="376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8133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F308353A-0BFB-4717-9E96-EF0E5C09C4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5576" y="449596"/>
            <a:ext cx="6400800" cy="1296144"/>
          </a:xfrm>
        </p:spPr>
        <p:txBody>
          <a:bodyPr>
            <a:normAutofit fontScale="62500" lnSpcReduction="20000"/>
          </a:bodyPr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「標準正規分布曲線と</a:t>
            </a:r>
            <a:r>
              <a:rPr kumimoji="1" lang="en-US" altLang="ja-JP" dirty="0">
                <a:solidFill>
                  <a:schemeClr val="tx1"/>
                </a:solidFill>
              </a:rPr>
              <a:t>X</a:t>
            </a:r>
            <a:r>
              <a:rPr kumimoji="1" lang="ja-JP" altLang="en-US" dirty="0">
                <a:solidFill>
                  <a:schemeClr val="tx1"/>
                </a:solidFill>
              </a:rPr>
              <a:t>軸との間の面積について」</a:t>
            </a:r>
          </a:p>
          <a:p>
            <a:r>
              <a:rPr kumimoji="1" lang="ja-JP" altLang="en-US" dirty="0">
                <a:solidFill>
                  <a:schemeClr val="tx1"/>
                </a:solidFill>
              </a:rPr>
              <a:t>高校生でも読める形式でまとめてあります。</a:t>
            </a:r>
          </a:p>
          <a:p>
            <a:endParaRPr kumimoji="1" lang="ja-JP" altLang="en-US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次週の内容に繋がりがでるので、先に少し解説します。</a:t>
            </a:r>
          </a:p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AADC681-169C-4D4A-8262-A8B67CA74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第１１回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69FCACB-F2FA-4790-83F4-7575B0CBC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FF1A9-5727-4939-82D6-67FECA0453C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図 6">
            <a:hlinkClick r:id="rId2"/>
            <a:extLst>
              <a:ext uri="{FF2B5EF4-FFF2-40B4-BE49-F238E27FC236}">
                <a16:creationId xmlns:a16="http://schemas.microsoft.com/office/drawing/2014/main" id="{CC754E18-0ADD-4F72-9A78-184DAB6571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156" y="1931906"/>
            <a:ext cx="5903640" cy="1503549"/>
          </a:xfrm>
          <a:prstGeom prst="rect">
            <a:avLst/>
          </a:prstGeom>
          <a:ln w="19050">
            <a:solidFill>
              <a:srgbClr val="0070C0"/>
            </a:solidFill>
          </a:ln>
        </p:spPr>
      </p:pic>
      <p:sp>
        <p:nvSpPr>
          <p:cNvPr id="8" name="コンテンツ プレースホルダー 4">
            <a:extLst>
              <a:ext uri="{FF2B5EF4-FFF2-40B4-BE49-F238E27FC236}">
                <a16:creationId xmlns:a16="http://schemas.microsoft.com/office/drawing/2014/main" id="{D6DC689A-D791-452D-ACFD-3E7C3F55AC55}"/>
              </a:ext>
            </a:extLst>
          </p:cNvPr>
          <p:cNvSpPr txBox="1">
            <a:spLocks/>
          </p:cNvSpPr>
          <p:nvPr/>
        </p:nvSpPr>
        <p:spPr>
          <a:xfrm>
            <a:off x="8244408" y="4270803"/>
            <a:ext cx="432048" cy="376808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終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" name="コンテンツ プレースホルダー 5">
            <a:extLst>
              <a:ext uri="{FF2B5EF4-FFF2-40B4-BE49-F238E27FC236}">
                <a16:creationId xmlns:a16="http://schemas.microsoft.com/office/drawing/2014/main" id="{61D0711B-1A6E-46AF-98F3-FD66C2C3C329}"/>
              </a:ext>
            </a:extLst>
          </p:cNvPr>
          <p:cNvSpPr txBox="1">
            <a:spLocks/>
          </p:cNvSpPr>
          <p:nvPr/>
        </p:nvSpPr>
        <p:spPr>
          <a:xfrm>
            <a:off x="1371600" y="3917431"/>
            <a:ext cx="6400800" cy="526671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その後、今回の</a:t>
            </a:r>
            <a:r>
              <a:rPr lang="en-US" altLang="ja-JP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『</a:t>
            </a:r>
            <a:r>
              <a:rPr lang="ja-JP" altLang="en-US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練習問題２</a:t>
            </a:r>
            <a:r>
              <a:rPr lang="en-US" altLang="ja-JP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』</a:t>
            </a:r>
            <a:r>
              <a:rPr lang="ja-JP" altLang="en-US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の課題について説明します。</a:t>
            </a:r>
          </a:p>
        </p:txBody>
      </p:sp>
    </p:spTree>
    <p:extLst>
      <p:ext uri="{BB962C8B-B14F-4D97-AF65-F5344CB8AC3E}">
        <p14:creationId xmlns:p14="http://schemas.microsoft.com/office/powerpoint/2010/main" val="334555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3663</TotalTime>
  <Words>111</Words>
  <Application>Microsoft Office PowerPoint</Application>
  <PresentationFormat>画面に合わせる (16:9)</PresentationFormat>
  <Paragraphs>20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 P丸ゴシック体M</vt:lpstr>
      <vt:lpstr>ＭＳ 明朝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US0082</dc:creator>
  <cp:lastModifiedBy>堀部 和経</cp:lastModifiedBy>
  <cp:revision>634</cp:revision>
  <cp:lastPrinted>2021-02-14T16:43:05Z</cp:lastPrinted>
  <dcterms:created xsi:type="dcterms:W3CDTF">2016-12-10T00:52:18Z</dcterms:created>
  <dcterms:modified xsi:type="dcterms:W3CDTF">2021-02-22T07:58:31Z</dcterms:modified>
</cp:coreProperties>
</file>