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3"/>
  </p:notesMasterIdLst>
  <p:handoutMasterIdLst>
    <p:handoutMasterId r:id="rId4"/>
  </p:handoutMasterIdLst>
  <p:sldIdLst>
    <p:sldId id="541" r:id="rId2"/>
  </p:sldIdLst>
  <p:sldSz cx="9144000" cy="5143500" type="screen16x9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</p14:sldIdLst>
        </p14:section>
        <p14:section name="タイトルなしのセクション" id="{AB0092D1-7684-46DD-98DC-64D6BD1CDD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35" autoAdjust="0"/>
    <p:restoredTop sz="94699" autoAdjust="0"/>
  </p:normalViewPr>
  <p:slideViewPr>
    <p:cSldViewPr>
      <p:cViewPr varScale="1">
        <p:scale>
          <a:sx n="136" d="100"/>
          <a:sy n="136" d="100"/>
        </p:scale>
        <p:origin x="534" y="12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確率・通計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203"/>
            <a:ext cx="5486400" cy="4475560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第６回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</a:t>
            </a: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統計　第７回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1763688" y="2139702"/>
            <a:ext cx="4752528" cy="79208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確率の演習</a:t>
            </a: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『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練習問題１</a:t>
            </a: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』</a:t>
            </a:r>
            <a:endParaRPr lang="ja-JP" altLang="en-US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第７回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p.23</a:t>
            </a:r>
            <a:r>
              <a:rPr lang="ja-JP" altLang="en-US" sz="2400" dirty="0">
                <a:solidFill>
                  <a:srgbClr val="FF0000"/>
                </a:solidFill>
              </a:rPr>
              <a:t>　～　</a:t>
            </a:r>
            <a:r>
              <a:rPr lang="en-US" altLang="ja-JP" sz="2400" dirty="0">
                <a:solidFill>
                  <a:srgbClr val="FF0000"/>
                </a:solidFill>
              </a:rPr>
              <a:t>p.24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4" name="コンテンツ プレースホルダー 4">
            <a:extLst>
              <a:ext uri="{FF2B5EF4-FFF2-40B4-BE49-F238E27FC236}">
                <a16:creationId xmlns:a16="http://schemas.microsoft.com/office/drawing/2014/main" id="{C907C70A-6B2B-422F-82D0-F2AFA0A28EFF}"/>
              </a:ext>
            </a:extLst>
          </p:cNvPr>
          <p:cNvSpPr txBox="1">
            <a:spLocks/>
          </p:cNvSpPr>
          <p:nvPr/>
        </p:nvSpPr>
        <p:spPr>
          <a:xfrm>
            <a:off x="8244408" y="4270803"/>
            <a:ext cx="432048" cy="376808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09C37F8-8A49-431E-9B5E-DED9C63CF328}"/>
              </a:ext>
            </a:extLst>
          </p:cNvPr>
          <p:cNvSpPr txBox="1"/>
          <p:nvPr/>
        </p:nvSpPr>
        <p:spPr>
          <a:xfrm>
            <a:off x="522329" y="3353853"/>
            <a:ext cx="7979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今回の講義は、練習問題で確率の演習をします。</a:t>
            </a: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3646</TotalTime>
  <Words>54</Words>
  <Application>Microsoft Office PowerPoint</Application>
  <PresentationFormat>画面に合わせる (16:9)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 P丸ゴシック体M</vt:lpstr>
      <vt:lpstr>ＭＳ 明朝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堀部 和経</cp:lastModifiedBy>
  <cp:revision>626</cp:revision>
  <cp:lastPrinted>2021-02-14T16:40:37Z</cp:lastPrinted>
  <dcterms:created xsi:type="dcterms:W3CDTF">2016-12-10T00:52:18Z</dcterms:created>
  <dcterms:modified xsi:type="dcterms:W3CDTF">2021-02-15T15:16:50Z</dcterms:modified>
</cp:coreProperties>
</file>